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9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12" Type="http://schemas.openxmlformats.org/officeDocument/2006/relationships/image" Target="../media/image10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7.png"/><Relationship Id="rId7" Type="http://schemas.openxmlformats.org/officeDocument/2006/relationships/image" Target="../media/image10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67.png"/><Relationship Id="rId3" Type="http://schemas.openxmlformats.org/officeDocument/2006/relationships/image" Target="../media/image27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1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1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7.png"/><Relationship Id="rId7" Type="http://schemas.openxmlformats.org/officeDocument/2006/relationships/image" Target="../media/image1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3" Type="http://schemas.openxmlformats.org/officeDocument/2006/relationships/image" Target="../media/image44.png"/><Relationship Id="rId7" Type="http://schemas.openxmlformats.org/officeDocument/2006/relationships/image" Target="../media/image16.png"/><Relationship Id="rId12" Type="http://schemas.openxmlformats.org/officeDocument/2006/relationships/image" Target="../media/image48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19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16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18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7.png"/><Relationship Id="rId7" Type="http://schemas.openxmlformats.org/officeDocument/2006/relationships/image" Target="../media/image6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7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1089" y="3801984"/>
            <a:ext cx="5672103" cy="1289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363" y="8253658"/>
            <a:ext cx="3192920" cy="4856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7620" y="6066661"/>
            <a:ext cx="1957109" cy="560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5" y="826482"/>
            <a:ext cx="14416680" cy="1557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5884" y="3319150"/>
            <a:ext cx="6581412" cy="2941531"/>
            <a:chOff x="735884" y="3319150"/>
            <a:chExt cx="6581412" cy="2941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884" y="3319150"/>
              <a:ext cx="6581412" cy="29415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8800" y="7095162"/>
            <a:ext cx="3343096" cy="1109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67854" y="6159841"/>
            <a:ext cx="957764" cy="744910"/>
            <a:chOff x="8067854" y="6159841"/>
            <a:chExt cx="957764" cy="7449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7854" y="6159841"/>
              <a:ext cx="957764" cy="744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9130" y="3386377"/>
            <a:ext cx="8298517" cy="2874304"/>
            <a:chOff x="9819130" y="3386377"/>
            <a:chExt cx="8298517" cy="28743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19130" y="3386377"/>
              <a:ext cx="8298517" cy="287430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989701-3751-CD73-ACC9-BFA9C234A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6350" y="6739986"/>
            <a:ext cx="3552850" cy="2008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5" y="826482"/>
            <a:ext cx="7745899" cy="1528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6617" y="3129264"/>
            <a:ext cx="11092480" cy="3558800"/>
            <a:chOff x="3596617" y="3129264"/>
            <a:chExt cx="11092480" cy="3558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6617" y="3129264"/>
              <a:ext cx="11092480" cy="35588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466" y="7572962"/>
            <a:ext cx="3531230" cy="6591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4763" y="8673207"/>
            <a:ext cx="6533430" cy="716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5" y="826482"/>
            <a:ext cx="6346109" cy="1662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8179" y="4208233"/>
            <a:ext cx="7335312" cy="2124697"/>
            <a:chOff x="10448179" y="4208233"/>
            <a:chExt cx="7335312" cy="21246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8179" y="4208233"/>
              <a:ext cx="7335312" cy="2124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559" y="4208233"/>
            <a:ext cx="6436126" cy="2124697"/>
            <a:chOff x="578559" y="4208233"/>
            <a:chExt cx="6436126" cy="21246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59" y="4208233"/>
              <a:ext cx="6436126" cy="2124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1647" y="4898127"/>
            <a:ext cx="957764" cy="744910"/>
            <a:chOff x="8521647" y="4898127"/>
            <a:chExt cx="957764" cy="744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1647" y="4898127"/>
              <a:ext cx="957764" cy="7449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347" y="7116990"/>
            <a:ext cx="5119639" cy="6591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63724" y="7116990"/>
            <a:ext cx="4327268" cy="7163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4200" y="7981943"/>
            <a:ext cx="5404554" cy="112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35078" y="826482"/>
            <a:ext cx="15194385" cy="1538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794" y="2684840"/>
            <a:ext cx="7534007" cy="3974858"/>
            <a:chOff x="366794" y="2684840"/>
            <a:chExt cx="7534007" cy="39748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794" y="2684840"/>
              <a:ext cx="7534007" cy="39748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3572" y="7148331"/>
            <a:ext cx="5052687" cy="668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79509" y="5142857"/>
            <a:ext cx="957764" cy="744910"/>
            <a:chOff x="8479509" y="5142857"/>
            <a:chExt cx="957764" cy="7449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9509" y="5142857"/>
              <a:ext cx="957764" cy="74491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4ECA4D-91A4-775C-BCC8-C6017430C031}"/>
              </a:ext>
            </a:extLst>
          </p:cNvPr>
          <p:cNvGrpSpPr/>
          <p:nvPr/>
        </p:nvGrpSpPr>
        <p:grpSpPr>
          <a:xfrm>
            <a:off x="8962714" y="2684840"/>
            <a:ext cx="9227466" cy="7268218"/>
            <a:chOff x="8962714" y="2684840"/>
            <a:chExt cx="9227466" cy="726821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37588" y="2684840"/>
              <a:ext cx="8141141" cy="4080286"/>
              <a:chOff x="9737588" y="2684840"/>
              <a:chExt cx="8141141" cy="40802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37588" y="2684840"/>
                <a:ext cx="8141141" cy="40802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0865" y="7148331"/>
              <a:ext cx="8879315" cy="66869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3657" y="7693950"/>
              <a:ext cx="6691096" cy="69726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1628" y="8407647"/>
              <a:ext cx="6179020" cy="65917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62714" y="9255790"/>
              <a:ext cx="9130582" cy="6972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35078" y="826482"/>
            <a:ext cx="6933414" cy="1528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5176" y="2998807"/>
            <a:ext cx="9117639" cy="6037257"/>
            <a:chOff x="1325176" y="2998807"/>
            <a:chExt cx="9117639" cy="6037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176" y="2998807"/>
              <a:ext cx="9117639" cy="60372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1628" y="2942533"/>
            <a:ext cx="6617696" cy="7539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1628" y="3740257"/>
            <a:ext cx="6910849" cy="6591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9283" y="5696751"/>
            <a:ext cx="7436696" cy="668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41273" y="7220000"/>
            <a:ext cx="1288971" cy="451666"/>
            <a:chOff x="13641273" y="7220000"/>
            <a:chExt cx="1288971" cy="4516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641273" y="7220000"/>
              <a:ext cx="1288971" cy="4516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94390" y="8484581"/>
            <a:ext cx="5514734" cy="6591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35078" y="826482"/>
            <a:ext cx="10055138" cy="15287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210" y="2966192"/>
            <a:ext cx="8668237" cy="3593888"/>
            <a:chOff x="239734" y="2908938"/>
            <a:chExt cx="8668237" cy="3593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734" y="2908938"/>
              <a:ext cx="8668237" cy="35938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417" y="6890758"/>
            <a:ext cx="5649401" cy="15593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17CB46F-9F90-A0A7-DF69-E23538743D10}"/>
              </a:ext>
            </a:extLst>
          </p:cNvPr>
          <p:cNvGrpSpPr/>
          <p:nvPr/>
        </p:nvGrpSpPr>
        <p:grpSpPr>
          <a:xfrm>
            <a:off x="8733641" y="2908938"/>
            <a:ext cx="9475121" cy="7043053"/>
            <a:chOff x="8733641" y="2908938"/>
            <a:chExt cx="9475121" cy="704305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69705" y="2908938"/>
              <a:ext cx="8021565" cy="3607446"/>
              <a:chOff x="9669705" y="2908938"/>
              <a:chExt cx="8021565" cy="360744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69705" y="2908938"/>
                <a:ext cx="8021565" cy="360744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7629" y="6833504"/>
              <a:ext cx="3417792" cy="6591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8295" y="7395933"/>
              <a:ext cx="6042173" cy="69726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33641" y="8706855"/>
              <a:ext cx="7534868" cy="69726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4200" y="7924752"/>
              <a:ext cx="6085030" cy="71631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0447" y="9235676"/>
              <a:ext cx="9458315" cy="716315"/>
            </a:xfrm>
            <a:prstGeom prst="rect">
              <a:avLst/>
            </a:prstGeom>
          </p:spPr>
        </p:pic>
      </p:grp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B775BEB3-6FF1-AE8D-9085-A546D8152B00}"/>
              </a:ext>
            </a:extLst>
          </p:cNvPr>
          <p:cNvGrpSpPr/>
          <p:nvPr/>
        </p:nvGrpSpPr>
        <p:grpSpPr>
          <a:xfrm>
            <a:off x="8857466" y="4937313"/>
            <a:ext cx="705220" cy="616025"/>
            <a:chOff x="8479509" y="5142857"/>
            <a:chExt cx="957764" cy="744910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2A94DB1B-7C5D-D139-63B4-2EF11604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9509" y="5142857"/>
              <a:ext cx="957764" cy="7449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9955" y="3372147"/>
            <a:ext cx="8365216" cy="3877556"/>
            <a:chOff x="279955" y="3372147"/>
            <a:chExt cx="8365216" cy="3877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955" y="3372147"/>
              <a:ext cx="8365216" cy="38775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5078" y="826482"/>
            <a:ext cx="10055138" cy="1528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5138" y="7807229"/>
            <a:ext cx="4698296" cy="668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355340"/>
            <a:ext cx="8884630" cy="3911169"/>
            <a:chOff x="9142857" y="3355340"/>
            <a:chExt cx="8884630" cy="3911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355340"/>
              <a:ext cx="8884630" cy="39111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1076" y="7807228"/>
            <a:ext cx="6495868" cy="7163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33397" y="826482"/>
            <a:ext cx="11577442" cy="1528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76680" y="2945666"/>
            <a:ext cx="11275870" cy="2808702"/>
            <a:chOff x="2876680" y="2945666"/>
            <a:chExt cx="11275870" cy="28087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6680" y="2945666"/>
              <a:ext cx="11275870" cy="28087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9823" y="6051037"/>
            <a:ext cx="11098630" cy="6972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7056" y="6927743"/>
            <a:ext cx="10933715" cy="716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08403" y="7613677"/>
            <a:ext cx="5022804" cy="2571197"/>
            <a:chOff x="6208403" y="7613677"/>
            <a:chExt cx="5022804" cy="2571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8403" y="7613677"/>
              <a:ext cx="5022804" cy="25711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2152" y="8626609"/>
            <a:ext cx="4727839" cy="5800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81" y="843292"/>
            <a:ext cx="12976538" cy="1528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0133" y="3085681"/>
            <a:ext cx="11190969" cy="2706435"/>
            <a:chOff x="3430133" y="3085681"/>
            <a:chExt cx="11190969" cy="27064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0133" y="3085681"/>
              <a:ext cx="11190969" cy="27064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6204" y="6492143"/>
            <a:ext cx="8208658" cy="16647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1990" y="4497339"/>
            <a:ext cx="8123608" cy="1336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0814" y="6150695"/>
            <a:ext cx="1957109" cy="5608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363" y="8253658"/>
            <a:ext cx="3192920" cy="4856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2250" y="2191240"/>
            <a:ext cx="840802" cy="29794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64164" cy="18176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5222" y="2281546"/>
            <a:ext cx="1513729" cy="7165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5287" y="4363382"/>
            <a:ext cx="3247861" cy="715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5287" y="3300459"/>
            <a:ext cx="2202470" cy="6778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720" y="2988581"/>
            <a:ext cx="2526316" cy="7872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9920" y="1467720"/>
            <a:ext cx="1306341" cy="6352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43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264" y="4018344"/>
            <a:ext cx="2317662" cy="5976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264" y="4890211"/>
            <a:ext cx="3234595" cy="626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7701" y="807412"/>
            <a:ext cx="4767699" cy="15287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1232" y="3882287"/>
            <a:ext cx="2740160" cy="3866187"/>
            <a:chOff x="5891232" y="3882287"/>
            <a:chExt cx="2740160" cy="38661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1232" y="3882287"/>
              <a:ext cx="2740160" cy="38661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6950" y="6009047"/>
            <a:ext cx="2223578" cy="544728"/>
            <a:chOff x="9736950" y="6009047"/>
            <a:chExt cx="2223578" cy="5447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6950" y="6009047"/>
              <a:ext cx="2223578" cy="5447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8995" y="5305009"/>
            <a:ext cx="3931315" cy="66869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37EBCBB-3CE4-4DA7-618D-8472DB930ACA}"/>
              </a:ext>
            </a:extLst>
          </p:cNvPr>
          <p:cNvGrpSpPr/>
          <p:nvPr/>
        </p:nvGrpSpPr>
        <p:grpSpPr>
          <a:xfrm>
            <a:off x="13411852" y="3882286"/>
            <a:ext cx="4038096" cy="5235341"/>
            <a:chOff x="13411852" y="3882286"/>
            <a:chExt cx="4038096" cy="52353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11853" y="3882287"/>
              <a:ext cx="4038095" cy="5235340"/>
              <a:chOff x="13411853" y="3882287"/>
              <a:chExt cx="4038095" cy="52353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11853" y="3882287"/>
                <a:ext cx="4029902" cy="3866187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092096" y="8011526"/>
                <a:ext cx="2696087" cy="1142887"/>
              </a:xfrm>
              <a:prstGeom prst="rect">
                <a:avLst/>
              </a:prstGeom>
            </p:spPr>
          </p:pic>
        </p:grpSp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F816B1D-70A5-8FD9-FA66-95F91F0E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852" y="3882286"/>
              <a:ext cx="4029901" cy="3866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5" y="826482"/>
            <a:ext cx="5083214" cy="15194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10628" y="3790000"/>
            <a:ext cx="8037106" cy="11353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29434" y="4865624"/>
            <a:ext cx="4020007" cy="5605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8682" y="5318415"/>
            <a:ext cx="4965245" cy="5890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10386" y="5762024"/>
            <a:ext cx="4913655" cy="560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93235" y="6832804"/>
            <a:ext cx="6823164" cy="1868414"/>
            <a:chOff x="7793235" y="6832804"/>
            <a:chExt cx="6823164" cy="18684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93235" y="6832804"/>
              <a:ext cx="6823164" cy="1695238"/>
              <a:chOff x="7793235" y="6832804"/>
              <a:chExt cx="6823164" cy="169523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93235" y="6832804"/>
                <a:ext cx="1688114" cy="1688114"/>
                <a:chOff x="7793235" y="6832804"/>
                <a:chExt cx="1688114" cy="16881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793235" y="6832804"/>
                  <a:ext cx="1688114" cy="16881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222177" y="6832804"/>
                <a:ext cx="1688114" cy="1688114"/>
                <a:chOff x="10222177" y="6832804"/>
                <a:chExt cx="1688114" cy="168811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222177" y="6832804"/>
                  <a:ext cx="1688114" cy="16881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921161" y="6832804"/>
                <a:ext cx="1688114" cy="1688114"/>
                <a:chOff x="12921161" y="6832804"/>
                <a:chExt cx="1688114" cy="168811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21161" y="6832804"/>
                  <a:ext cx="1688114" cy="168811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467220" y="7397190"/>
                <a:ext cx="728331" cy="566466"/>
                <a:chOff x="9467220" y="7397190"/>
                <a:chExt cx="728331" cy="56646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7220" y="7397190"/>
                  <a:ext cx="728331" cy="56646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031441" y="7397190"/>
                <a:ext cx="728331" cy="566466"/>
                <a:chOff x="12031441" y="7397190"/>
                <a:chExt cx="728331" cy="56646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031441" y="7397190"/>
                  <a:ext cx="728331" cy="5664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48279" y="8194409"/>
              <a:ext cx="1851470" cy="5505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5054" y="3991731"/>
            <a:ext cx="6295422" cy="4793521"/>
            <a:chOff x="295054" y="3991731"/>
            <a:chExt cx="6295422" cy="47935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88044" y="3991731"/>
              <a:ext cx="4254627" cy="3190970"/>
              <a:chOff x="1488044" y="3991731"/>
              <a:chExt cx="4254627" cy="319097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88044" y="3991731"/>
                <a:ext cx="4254627" cy="319097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778" y="8209495"/>
              <a:ext cx="6393916" cy="7327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25158" y="9055424"/>
            <a:ext cx="1504956" cy="544728"/>
            <a:chOff x="11525158" y="9055424"/>
            <a:chExt cx="1504956" cy="5447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500000">
              <a:off x="11525158" y="9055424"/>
              <a:ext cx="1504956" cy="5447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9399" y="9221094"/>
            <a:ext cx="2613382" cy="6591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93438" y="9700581"/>
            <a:ext cx="4062573" cy="659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726" y="1465526"/>
            <a:ext cx="2016431" cy="640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71442" cy="18443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64" y="3071563"/>
            <a:ext cx="1766938" cy="6262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264" y="4890211"/>
            <a:ext cx="3234595" cy="6262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720" y="3897905"/>
            <a:ext cx="2960058" cy="765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3806" y="887920"/>
            <a:ext cx="2518899" cy="1462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85211" y="2610925"/>
            <a:ext cx="2155376" cy="10809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94730" y="3681609"/>
            <a:ext cx="6314878" cy="6756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2666" y="4353181"/>
            <a:ext cx="5768059" cy="6756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94733" y="4986952"/>
            <a:ext cx="8070440" cy="68513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5469D51-6962-A02F-7D6F-B4FA819514F4}"/>
              </a:ext>
            </a:extLst>
          </p:cNvPr>
          <p:cNvGrpSpPr/>
          <p:nvPr/>
        </p:nvGrpSpPr>
        <p:grpSpPr>
          <a:xfrm>
            <a:off x="5612034" y="6658007"/>
            <a:ext cx="4468121" cy="1912161"/>
            <a:chOff x="5612034" y="6658007"/>
            <a:chExt cx="4468121" cy="191216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685932" y="6658007"/>
              <a:ext cx="4394223" cy="1695238"/>
              <a:chOff x="5685932" y="6658007"/>
              <a:chExt cx="4394223" cy="169523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5685932" y="6658007"/>
                <a:ext cx="1688114" cy="1688114"/>
                <a:chOff x="5685932" y="6658007"/>
                <a:chExt cx="1688114" cy="168811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5685932" y="6658007"/>
                  <a:ext cx="1688114" cy="16881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384916" y="6658007"/>
                <a:ext cx="1688114" cy="1688114"/>
                <a:chOff x="8384916" y="6658007"/>
                <a:chExt cx="1688114" cy="168811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384916" y="6658007"/>
                  <a:ext cx="1688114" cy="168811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495196" y="7222393"/>
                <a:ext cx="728331" cy="566466"/>
                <a:chOff x="7495196" y="7222393"/>
                <a:chExt cx="728331" cy="5664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495196" y="7222393"/>
                  <a:ext cx="728331" cy="5664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2034" y="8019612"/>
              <a:ext cx="1851470" cy="5505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75" y="826482"/>
            <a:ext cx="5719090" cy="1462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47079" y="2635388"/>
            <a:ext cx="8757077" cy="4494844"/>
            <a:chOff x="4647079" y="2635388"/>
            <a:chExt cx="8757077" cy="44948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7079" y="2635388"/>
              <a:ext cx="8757077" cy="4494844"/>
            </a:xfrm>
            <a:prstGeom prst="rect">
              <a:avLst/>
            </a:prstGeom>
          </p:spPr>
        </p:pic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CAFD7BB-EA79-E2C0-968B-8A5DCDA97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254889"/>
              </p:ext>
            </p:extLst>
          </p:nvPr>
        </p:nvGraphicFramePr>
        <p:xfrm>
          <a:off x="3012384" y="7464394"/>
          <a:ext cx="12026466" cy="2182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08822">
                  <a:extLst>
                    <a:ext uri="{9D8B030D-6E8A-4147-A177-3AD203B41FA5}">
                      <a16:colId xmlns:a16="http://schemas.microsoft.com/office/drawing/2014/main" val="2960246127"/>
                    </a:ext>
                  </a:extLst>
                </a:gridCol>
                <a:gridCol w="4008822">
                  <a:extLst>
                    <a:ext uri="{9D8B030D-6E8A-4147-A177-3AD203B41FA5}">
                      <a16:colId xmlns:a16="http://schemas.microsoft.com/office/drawing/2014/main" val="2052013113"/>
                    </a:ext>
                  </a:extLst>
                </a:gridCol>
                <a:gridCol w="4008822">
                  <a:extLst>
                    <a:ext uri="{9D8B030D-6E8A-4147-A177-3AD203B41FA5}">
                      <a16:colId xmlns:a16="http://schemas.microsoft.com/office/drawing/2014/main" val="2507668208"/>
                    </a:ext>
                  </a:extLst>
                </a:gridCol>
              </a:tblGrid>
              <a:tr h="4818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Sass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/>
                        <a:t>Scss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104125"/>
                  </a:ext>
                </a:extLst>
              </a:tr>
              <a:tr h="1429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확장자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.sass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.</a:t>
                      </a:r>
                      <a:r>
                        <a:rPr lang="en-US" altLang="ko-KR" sz="2400" dirty="0" err="1"/>
                        <a:t>scss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726568"/>
                  </a:ext>
                </a:extLst>
              </a:tr>
              <a:tr h="447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구문 스타일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/>
                        <a:t>파이썬과</a:t>
                      </a:r>
                      <a:r>
                        <a:rPr lang="ko-KR" altLang="en-US" sz="2000" dirty="0"/>
                        <a:t> 동일하게 들여쓰기 사용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400" b="0" dirty="0" err="1"/>
                        <a:t>줄바꿈으로</a:t>
                      </a:r>
                      <a:r>
                        <a:rPr lang="ko-KR" altLang="en-US" sz="2400" b="0" dirty="0"/>
                        <a:t> 속성을 구분</a:t>
                      </a:r>
                      <a:endParaRPr lang="en-US" altLang="ko-KR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CSS</a:t>
                      </a:r>
                      <a:r>
                        <a:rPr lang="ko-KR" altLang="en-US" sz="2000" dirty="0"/>
                        <a:t>와 동일한 중괄호를 사용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dirty="0"/>
                        <a:t>세미콜론으로 속성을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15144"/>
                  </a:ext>
                </a:extLst>
              </a:tr>
              <a:tr h="481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상대적으로 깔끔한 느낌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CSS</a:t>
                      </a:r>
                      <a:r>
                        <a:rPr lang="ko-KR" altLang="en-US" sz="2000" dirty="0"/>
                        <a:t>와 거의 유사한 문법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1382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726" y="1465526"/>
            <a:ext cx="3029679" cy="6789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71442" cy="18443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64" y="3071563"/>
            <a:ext cx="1935900" cy="6054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264" y="3928211"/>
            <a:ext cx="2611748" cy="5768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720" y="4754552"/>
            <a:ext cx="4122077" cy="812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3025" y="801850"/>
            <a:ext cx="8561042" cy="15287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11575" y="3648458"/>
            <a:ext cx="8884460" cy="4928038"/>
            <a:chOff x="7211575" y="3648458"/>
            <a:chExt cx="8884460" cy="49280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1575" y="3648458"/>
              <a:ext cx="8884460" cy="49280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9911" y="2692645"/>
            <a:ext cx="3675613" cy="6676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30298" y="2842848"/>
            <a:ext cx="1095305" cy="451666"/>
            <a:chOff x="10230298" y="2842848"/>
            <a:chExt cx="1095305" cy="4516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0298" y="2842848"/>
              <a:ext cx="1095305" cy="45166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77985" y="2692645"/>
            <a:ext cx="5157804" cy="7438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29631" y="8938320"/>
            <a:ext cx="7961789" cy="718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384A6-8387-D904-C09A-273947DBFA8C}"/>
              </a:ext>
            </a:extLst>
          </p:cNvPr>
          <p:cNvSpPr/>
          <p:nvPr/>
        </p:nvSpPr>
        <p:spPr>
          <a:xfrm>
            <a:off x="7211574" y="4608942"/>
            <a:ext cx="2313425" cy="66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13" y="826480"/>
            <a:ext cx="8561042" cy="1528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1502" y="2617753"/>
            <a:ext cx="6117068" cy="6488391"/>
            <a:chOff x="641502" y="2617753"/>
            <a:chExt cx="6117068" cy="64883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502" y="2617753"/>
              <a:ext cx="6117068" cy="6488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82742" y="5691175"/>
            <a:ext cx="957764" cy="744910"/>
            <a:chOff x="7382742" y="5691175"/>
            <a:chExt cx="957764" cy="7449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742" y="5691175"/>
              <a:ext cx="957764" cy="744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27061" y="5013677"/>
            <a:ext cx="8081244" cy="2133518"/>
            <a:chOff x="8727061" y="5013677"/>
            <a:chExt cx="8081244" cy="21335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061" y="5013677"/>
              <a:ext cx="8081244" cy="2133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0876" y="9223792"/>
            <a:ext cx="3126235" cy="896494"/>
            <a:chOff x="3800876" y="9223792"/>
            <a:chExt cx="3126235" cy="8964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0876" y="9223792"/>
              <a:ext cx="3126235" cy="8964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0922" y="7595124"/>
            <a:ext cx="4434134" cy="7539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7827" y="8285762"/>
            <a:ext cx="7079573" cy="71631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DA44D38-7B11-5E15-A5BD-093B11FE4B63}"/>
              </a:ext>
            </a:extLst>
          </p:cNvPr>
          <p:cNvSpPr/>
          <p:nvPr/>
        </p:nvSpPr>
        <p:spPr>
          <a:xfrm>
            <a:off x="2895600" y="8778689"/>
            <a:ext cx="1066800" cy="446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5739EEDB-7099-7FF1-72C6-5E0E71115AC2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rot="16200000" flipH="1">
            <a:off x="3170350" y="9041513"/>
            <a:ext cx="512004" cy="74904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09EFCD9-6ECC-59B6-43CD-57432A537B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6001" y="8974217"/>
            <a:ext cx="5527399" cy="933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5" y="826482"/>
            <a:ext cx="9205004" cy="1538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734" y="3394850"/>
            <a:ext cx="7230957" cy="890770"/>
            <a:chOff x="239734" y="3394850"/>
            <a:chExt cx="7230957" cy="8907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734" y="3394850"/>
              <a:ext cx="7230957" cy="8907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066" y="5090662"/>
            <a:ext cx="5933400" cy="1315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1318" y="8627441"/>
            <a:ext cx="1483079" cy="1483079"/>
            <a:chOff x="8401318" y="8627441"/>
            <a:chExt cx="1483079" cy="14830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1318" y="8627441"/>
              <a:ext cx="1483079" cy="14830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6083" y="7581331"/>
            <a:ext cx="3673547" cy="1046110"/>
            <a:chOff x="7306083" y="7581331"/>
            <a:chExt cx="3673547" cy="10461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6083" y="7581331"/>
              <a:ext cx="3673547" cy="10461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99994" y="3394850"/>
            <a:ext cx="7078735" cy="923313"/>
            <a:chOff x="10799994" y="3394850"/>
            <a:chExt cx="7078735" cy="9233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9994" y="3394850"/>
              <a:ext cx="7078735" cy="9233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77967" y="5060109"/>
            <a:ext cx="5391305" cy="8551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22731" y="6548127"/>
            <a:ext cx="1288971" cy="451666"/>
            <a:chOff x="6022731" y="6548127"/>
            <a:chExt cx="1288971" cy="4516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060000">
              <a:off x="6022731" y="6548127"/>
              <a:ext cx="1288971" cy="451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9889" y="6607760"/>
            <a:ext cx="1288971" cy="451666"/>
            <a:chOff x="10909889" y="6607760"/>
            <a:chExt cx="1288971" cy="4516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120000">
              <a:off x="10909889" y="6607760"/>
              <a:ext cx="1288971" cy="4516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34</Words>
  <Application>Microsoft Office PowerPoint</Application>
  <PresentationFormat>사용자 지정</PresentationFormat>
  <Paragraphs>13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 JS</cp:lastModifiedBy>
  <cp:revision>7</cp:revision>
  <dcterms:created xsi:type="dcterms:W3CDTF">2023-01-30T19:47:41Z</dcterms:created>
  <dcterms:modified xsi:type="dcterms:W3CDTF">2023-01-31T02:41:22Z</dcterms:modified>
</cp:coreProperties>
</file>